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23" r:id="rId2"/>
    <p:sldId id="424" r:id="rId3"/>
    <p:sldId id="411" r:id="rId4"/>
    <p:sldId id="425" r:id="rId5"/>
    <p:sldId id="426" r:id="rId6"/>
    <p:sldId id="427" r:id="rId7"/>
    <p:sldId id="428" r:id="rId8"/>
  </p:sldIdLst>
  <p:sldSz cx="9906000" cy="6858000" type="A4"/>
  <p:notesSz cx="7010400" cy="92964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黑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黑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黑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黑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黑体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 Chen" initials="" lastIdx="1" clrIdx="0"/>
  <p:cmAuthor id="1" name="Carol M. Rice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frameSlides="1"/>
  <p:clrMru>
    <a:srgbClr val="B1B1FF"/>
    <a:srgbClr val="CCCCFF"/>
    <a:srgbClr val="006666"/>
    <a:srgbClr val="339933"/>
    <a:srgbClr val="990033"/>
    <a:srgbClr val="FF0000"/>
    <a:srgbClr val="000066"/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89" autoAdjust="0"/>
    <p:restoredTop sz="94567" autoAdjust="0"/>
  </p:normalViewPr>
  <p:slideViewPr>
    <p:cSldViewPr>
      <p:cViewPr varScale="1">
        <p:scale>
          <a:sx n="72" d="100"/>
          <a:sy n="72" d="100"/>
        </p:scale>
        <p:origin x="-1152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1505" y="-87"/>
      </p:cViewPr>
      <p:guideLst>
        <p:guide orient="horz" pos="2928"/>
        <p:guide pos="220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新細明體" pitchFamily="18" charset="-120"/>
              </a:defRPr>
            </a:lvl1pPr>
          </a:lstStyle>
          <a:p>
            <a:endParaRPr lang="en-US"/>
          </a:p>
        </p:txBody>
      </p:sp>
      <p:sp>
        <p:nvSpPr>
          <p:cNvPr id="77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新細明體" pitchFamily="18" charset="-120"/>
              </a:defRPr>
            </a:lvl1pPr>
          </a:lstStyle>
          <a:p>
            <a:endParaRPr lang="en-US"/>
          </a:p>
        </p:txBody>
      </p:sp>
      <p:sp>
        <p:nvSpPr>
          <p:cNvPr id="77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新細明體" pitchFamily="18" charset="-120"/>
              </a:defRPr>
            </a:lvl1pPr>
          </a:lstStyle>
          <a:p>
            <a:endParaRPr lang="en-US"/>
          </a:p>
        </p:txBody>
      </p:sp>
      <p:sp>
        <p:nvSpPr>
          <p:cNvPr id="77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新細明體" pitchFamily="18" charset="-120"/>
              </a:defRPr>
            </a:lvl1pPr>
          </a:lstStyle>
          <a:p>
            <a:fld id="{DCB13BA9-2BC6-455F-B771-9FA0CA58FEB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ea typeface="新細明體" pitchFamily="18" charset="-120"/>
              </a:defRPr>
            </a:lvl1pPr>
          </a:lstStyle>
          <a:p>
            <a:endParaRPr lang="en-US" altLang="zh-TW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ea typeface="新細明體" pitchFamily="18" charset="-120"/>
              </a:defRPr>
            </a:lvl1pPr>
          </a:lstStyle>
          <a:p>
            <a:endParaRPr lang="en-US" altLang="zh-TW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7425" y="696913"/>
            <a:ext cx="503555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ea typeface="新細明體" pitchFamily="18" charset="-120"/>
              </a:defRPr>
            </a:lvl1pPr>
          </a:lstStyle>
          <a:p>
            <a:endParaRPr lang="en-US" altLang="zh-TW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ea typeface="新細明體" pitchFamily="18" charset="-120"/>
              </a:defRPr>
            </a:lvl1pPr>
          </a:lstStyle>
          <a:p>
            <a:fld id="{6209DB91-6E9A-442E-AE45-70FF18081455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840A7C-B5D6-47D1-93C6-03517E390267}" type="slidenum">
              <a:rPr lang="en-US" altLang="zh-TW"/>
              <a:pPr/>
              <a:t>2</a:t>
            </a:fld>
            <a:endParaRPr lang="en-US" altLang="zh-TW"/>
          </a:p>
        </p:txBody>
      </p:sp>
      <p:sp>
        <p:nvSpPr>
          <p:cNvPr id="166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index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59588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84200" y="4652963"/>
            <a:ext cx="8761413" cy="1368425"/>
          </a:xfrm>
        </p:spPr>
        <p:txBody>
          <a:bodyPr/>
          <a:lstStyle>
            <a:lvl1pPr algn="ctr">
              <a:defRPr>
                <a:solidFill>
                  <a:srgbClr val="000066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pic>
        <p:nvPicPr>
          <p:cNvPr id="4108" name="Picture 12" descr="gold partner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875" y="6499225"/>
            <a:ext cx="850900" cy="35877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59613" y="44450"/>
            <a:ext cx="2262187" cy="58324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71463" y="44450"/>
            <a:ext cx="6635750" cy="58324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271463" y="44450"/>
            <a:ext cx="9050337" cy="5832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30200" y="381000"/>
            <a:ext cx="87503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zh-CN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26898" y="609600"/>
            <a:ext cx="8746998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26898" y="3319272"/>
            <a:ext cx="4295902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zh-CN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26898" y="3547872"/>
            <a:ext cx="4295902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784598" y="3319272"/>
            <a:ext cx="4295902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zh-CN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zh-CN"/>
              <a:t>单击此处添加标题</a:t>
            </a:r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784598" y="3547872"/>
            <a:ext cx="4295902" cy="2706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>
          <a:xfrm>
            <a:off x="7594600" y="76200"/>
            <a:ext cx="14859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FEC9D3F2-7140-49B9-866C-D21246A5836E}" type="datetime1">
              <a:rPr/>
              <a:pPr algn="r"/>
              <a:t>2006-6-28</a:t>
            </a:fld>
            <a:endParaRPr kumimoji="0" lang="zh-CN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>
          <a:xfrm>
            <a:off x="7046468" y="6473952"/>
            <a:ext cx="107315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zh-CN" sz="1000"/>
              <a:pPr algn="r"/>
              <a:t>‹#›</a:t>
            </a:fld>
            <a:endParaRPr kumimoji="0" lang="zh-CN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>
          <a:xfrm>
            <a:off x="2930525" y="6477000"/>
            <a:ext cx="404495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kumimoji="0"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1988" y="1196975"/>
            <a:ext cx="4252912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67300" y="1196975"/>
            <a:ext cx="4254500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flashback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1463" y="44450"/>
            <a:ext cx="70993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1196975"/>
            <a:ext cx="865981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</p:txBody>
      </p:sp>
      <p:pic>
        <p:nvPicPr>
          <p:cNvPr id="1041" name="Picture 17" descr="gold partner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15875" y="6499225"/>
            <a:ext cx="850900" cy="3587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  <a:ea typeface="黑体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  <a:ea typeface="黑体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  <a:ea typeface="黑体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  <a:ea typeface="黑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u"/>
        <a:defRPr kumimoji="1" sz="28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u"/>
        <a:defRPr kumimoji="1" sz="2400">
          <a:solidFill>
            <a:srgbClr val="000066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u"/>
        <a:defRPr kumimoji="1" sz="2000">
          <a:solidFill>
            <a:srgbClr val="000066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50000"/>
        </a:lnSpc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u"/>
        <a:defRPr kumimoji="1">
          <a:solidFill>
            <a:srgbClr val="000066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50000"/>
        </a:lnSpc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u"/>
        <a:defRPr kumimoji="1">
          <a:solidFill>
            <a:srgbClr val="000066"/>
          </a:solidFill>
          <a:latin typeface="+mn-lt"/>
          <a:ea typeface="+mn-ea"/>
          <a:cs typeface="+mn-cs"/>
        </a:defRPr>
      </a:lvl5pPr>
      <a:lvl6pPr marL="2514600" indent="-228600" algn="l" rtl="0" fontAlgn="base">
        <a:lnSpc>
          <a:spcPct val="150000"/>
        </a:lnSpc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u"/>
        <a:defRPr kumimoji="1">
          <a:solidFill>
            <a:srgbClr val="000066"/>
          </a:solidFill>
          <a:latin typeface="+mn-lt"/>
          <a:ea typeface="+mn-ea"/>
          <a:cs typeface="+mn-cs"/>
        </a:defRPr>
      </a:lvl6pPr>
      <a:lvl7pPr marL="2971800" indent="-228600" algn="l" rtl="0" fontAlgn="base">
        <a:lnSpc>
          <a:spcPct val="150000"/>
        </a:lnSpc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u"/>
        <a:defRPr kumimoji="1">
          <a:solidFill>
            <a:srgbClr val="000066"/>
          </a:solidFill>
          <a:latin typeface="+mn-lt"/>
          <a:ea typeface="+mn-ea"/>
          <a:cs typeface="+mn-cs"/>
        </a:defRPr>
      </a:lvl7pPr>
      <a:lvl8pPr marL="3429000" indent="-228600" algn="l" rtl="0" fontAlgn="base">
        <a:lnSpc>
          <a:spcPct val="150000"/>
        </a:lnSpc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u"/>
        <a:defRPr kumimoji="1">
          <a:solidFill>
            <a:srgbClr val="000066"/>
          </a:solidFill>
          <a:latin typeface="+mn-lt"/>
          <a:ea typeface="+mn-ea"/>
          <a:cs typeface="+mn-cs"/>
        </a:defRPr>
      </a:lvl8pPr>
      <a:lvl9pPr marL="3886200" indent="-228600" algn="l" rtl="0" fontAlgn="base">
        <a:lnSpc>
          <a:spcPct val="150000"/>
        </a:lnSpc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u"/>
        <a:defRPr kumimoji="1">
          <a:solidFill>
            <a:srgbClr val="000066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0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GIS</a:t>
            </a:r>
            <a:r>
              <a:rPr lang="zh-CN" altLang="en-US" dirty="0" smtClean="0"/>
              <a:t>和驾驶舱</a:t>
            </a:r>
            <a:endParaRPr lang="en-US" altLang="zh-TW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480" y="908720"/>
            <a:ext cx="943304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2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企业绩效管理</a:t>
            </a:r>
          </a:p>
        </p:txBody>
      </p:sp>
      <p:pic>
        <p:nvPicPr>
          <p:cNvPr id="1662979" name="Picture 3" descr="untitl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56" y="908720"/>
            <a:ext cx="9648929" cy="5400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7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黑体" pitchFamily="2" charset="-122"/>
              </a:rPr>
              <a:t>纯</a:t>
            </a:r>
            <a:r>
              <a:rPr lang="en-US" altLang="zh-CN"/>
              <a:t>Web</a:t>
            </a:r>
            <a:r>
              <a:rPr lang="zh-CN" altLang="en-US">
                <a:latin typeface="黑体" pitchFamily="2" charset="-122"/>
              </a:rPr>
              <a:t>操作环境</a:t>
            </a:r>
          </a:p>
        </p:txBody>
      </p:sp>
      <p:pic>
        <p:nvPicPr>
          <p:cNvPr id="1677318" name="Picture 6" descr="web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480" y="1052736"/>
            <a:ext cx="9289032" cy="54022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5" descr="统计功能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343" y="1101725"/>
            <a:ext cx="8860332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6" descr="统计功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8023" y="785813"/>
            <a:ext cx="1465607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002" y="785813"/>
            <a:ext cx="9128683" cy="570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63352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增长率颜色监控</a:t>
            </a:r>
            <a:br>
              <a:rPr lang="zh-CN" altLang="en-US" dirty="0" smtClean="0"/>
            </a:b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472" y="966788"/>
            <a:ext cx="9505056" cy="5270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7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其他分析图形</a:t>
            </a:r>
          </a:p>
        </p:txBody>
      </p:sp>
      <p:pic>
        <p:nvPicPr>
          <p:cNvPr id="1697795" name="Picture 3" descr="bubb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363663"/>
            <a:ext cx="4608513" cy="2184400"/>
          </a:xfrm>
          <a:prstGeom prst="rect">
            <a:avLst/>
          </a:prstGeom>
          <a:noFill/>
        </p:spPr>
      </p:pic>
      <p:pic>
        <p:nvPicPr>
          <p:cNvPr id="1697796" name="Picture 4" descr="Boxpl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8" y="4040188"/>
            <a:ext cx="4679950" cy="2341562"/>
          </a:xfrm>
          <a:prstGeom prst="rect">
            <a:avLst/>
          </a:prstGeom>
          <a:noFill/>
        </p:spPr>
      </p:pic>
      <p:pic>
        <p:nvPicPr>
          <p:cNvPr id="1697797" name="Picture 5" descr="d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4438" y="1341438"/>
            <a:ext cx="4681537" cy="2309812"/>
          </a:xfrm>
          <a:prstGeom prst="rect">
            <a:avLst/>
          </a:prstGeom>
          <a:noFill/>
        </p:spPr>
      </p:pic>
      <p:pic>
        <p:nvPicPr>
          <p:cNvPr id="1697798" name="Picture 6" descr="柏拉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43488" y="4084638"/>
            <a:ext cx="4662487" cy="2297112"/>
          </a:xfrm>
          <a:prstGeom prst="rect">
            <a:avLst/>
          </a:prstGeom>
          <a:noFill/>
        </p:spPr>
      </p:pic>
      <p:sp>
        <p:nvSpPr>
          <p:cNvPr id="1697799" name="Rectangle 7"/>
          <p:cNvSpPr>
            <a:spLocks noChangeArrowheads="1"/>
          </p:cNvSpPr>
          <p:nvPr/>
        </p:nvSpPr>
        <p:spPr bwMode="auto">
          <a:xfrm>
            <a:off x="1136650" y="981075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>
                <a:solidFill>
                  <a:srgbClr val="000066"/>
                </a:solidFill>
              </a:rPr>
              <a:t>Bubble Chart</a:t>
            </a:r>
          </a:p>
        </p:txBody>
      </p:sp>
      <p:sp>
        <p:nvSpPr>
          <p:cNvPr id="1697800" name="Rectangle 8"/>
          <p:cNvSpPr>
            <a:spLocks noChangeArrowheads="1"/>
          </p:cNvSpPr>
          <p:nvPr/>
        </p:nvSpPr>
        <p:spPr bwMode="auto">
          <a:xfrm>
            <a:off x="6105525" y="981075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>
                <a:solidFill>
                  <a:srgbClr val="000066"/>
                </a:solidFill>
              </a:rPr>
              <a:t>Dot Chart</a:t>
            </a:r>
          </a:p>
        </p:txBody>
      </p:sp>
      <p:sp>
        <p:nvSpPr>
          <p:cNvPr id="1697801" name="Rectangle 9"/>
          <p:cNvSpPr>
            <a:spLocks noChangeArrowheads="1"/>
          </p:cNvSpPr>
          <p:nvPr/>
        </p:nvSpPr>
        <p:spPr bwMode="auto">
          <a:xfrm>
            <a:off x="1136650" y="3717925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>
                <a:solidFill>
                  <a:srgbClr val="000066"/>
                </a:solidFill>
              </a:rPr>
              <a:t>Box Plot</a:t>
            </a:r>
          </a:p>
        </p:txBody>
      </p:sp>
      <p:sp>
        <p:nvSpPr>
          <p:cNvPr id="1697802" name="Rectangle 10"/>
          <p:cNvSpPr>
            <a:spLocks noChangeArrowheads="1"/>
          </p:cNvSpPr>
          <p:nvPr/>
        </p:nvSpPr>
        <p:spPr bwMode="auto">
          <a:xfrm>
            <a:off x="6105525" y="3717925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TW" altLang="en-US">
                <a:solidFill>
                  <a:srgbClr val="000066"/>
                </a:solidFill>
              </a:rPr>
              <a:t>柏拉图分析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黑体"/>
        <a:cs typeface=""/>
      </a:majorFont>
      <a:minorFont>
        <a:latin typeface="Arial"/>
        <a:ea typeface="黑体"/>
        <a:cs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黑体" pitchFamily="2" charset="-122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5590</TotalTime>
  <Words>25</Words>
  <Application>Microsoft Office PowerPoint</Application>
  <PresentationFormat>A4 纸张(210x297 毫米)</PresentationFormat>
  <Paragraphs>10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預設簡報設計</vt:lpstr>
      <vt:lpstr>GIS和驾驶舱</vt:lpstr>
      <vt:lpstr>企业绩效管理</vt:lpstr>
      <vt:lpstr>纯Web操作环境</vt:lpstr>
      <vt:lpstr>幻灯片 4</vt:lpstr>
      <vt:lpstr>幻灯片 5</vt:lpstr>
      <vt:lpstr>增长率颜色监控 </vt:lpstr>
      <vt:lpstr>其他分析图形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微軟平台最佳商業智慧解決方案</dc:title>
  <dc:subject>BI</dc:subject>
  <dc:creator>Strategy Companion</dc:creator>
  <cp:keywords>BI</cp:keywords>
  <cp:lastModifiedBy>微软用户</cp:lastModifiedBy>
  <cp:revision>928</cp:revision>
  <dcterms:created xsi:type="dcterms:W3CDTF">2004-11-06T07:36:58Z</dcterms:created>
  <dcterms:modified xsi:type="dcterms:W3CDTF">2014-05-12T07:04:28Z</dcterms:modified>
</cp:coreProperties>
</file>